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01206-FB86-4F5C-A4B6-53E4BA925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12C91-76CA-4B38-9138-6CD1094DD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25F34-7CB0-473C-B413-C43335E5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5813-D722-48D7-9D03-CA9439B34055}" type="datetimeFigureOut">
              <a:rPr lang="en-DK" smtClean="0"/>
              <a:t>15/02/2022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888BC-3F0D-4EE5-91DD-66FB4011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DD277-3D75-4352-A901-F481BECE9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695B-8145-47B1-B0F1-88B0C65D42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47871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4FBF-A863-4826-B688-E561A2093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A284C-7A6E-4FDE-A3AF-C2DAD274D1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566B4-20CA-480B-9AE3-77D99C843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5813-D722-48D7-9D03-CA9439B34055}" type="datetimeFigureOut">
              <a:rPr lang="en-DK" smtClean="0"/>
              <a:t>15/02/2022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33640-9D87-47E5-B3FA-580745ED5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FCCC2-27A2-4DE3-B3C6-A7049405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695B-8145-47B1-B0F1-88B0C65D42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92187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82C55-8454-4E83-8A8A-3504CE2F20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FFF34E-3217-406C-9038-D628CF5D4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770E1-7D2F-49FD-8424-E53F76529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5813-D722-48D7-9D03-CA9439B34055}" type="datetimeFigureOut">
              <a:rPr lang="en-DK" smtClean="0"/>
              <a:t>15/02/2022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EFDBB-3BFC-4427-8E0C-CE2F4F5C0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77177-E30C-43C4-A8A9-2E3C04A4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695B-8145-47B1-B0F1-88B0C65D42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86610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2B72D-758C-452B-8839-2D461249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8616D-3714-4D04-8CE2-A538714A9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061BC-3806-45DF-BFD4-A6E42B2CA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5813-D722-48D7-9D03-CA9439B34055}" type="datetimeFigureOut">
              <a:rPr lang="en-DK" smtClean="0"/>
              <a:t>15/02/2022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63C4E-6E8B-42C0-A373-BCC378B60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90DFA-7F46-46C3-989F-199C2245B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695B-8145-47B1-B0F1-88B0C65D42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85729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7C08-2659-431D-874A-14897DA4C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CC98D-865F-4068-9B08-456780DE5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B253-D821-4768-A922-5713FFF6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5813-D722-48D7-9D03-CA9439B34055}" type="datetimeFigureOut">
              <a:rPr lang="en-DK" smtClean="0"/>
              <a:t>15/02/2022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0DD3F-945F-405E-ACF2-E3224DB68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F3AE5-7DBB-441C-A79D-AB010AF8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695B-8145-47B1-B0F1-88B0C65D42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8065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33675-D9F0-4BCD-97CC-8D6B572B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6DD27-A07C-4B02-9AB4-22C3E5AEA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4BA35-2C89-472C-B10E-A6CDCCB55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26A37-A064-4E21-9EE5-36A65BBBE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5813-D722-48D7-9D03-CA9439B34055}" type="datetimeFigureOut">
              <a:rPr lang="en-DK" smtClean="0"/>
              <a:t>15/02/2022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1221C-4982-401B-BC8C-C270245D9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00F31-F5C6-41FA-B62B-A65A1A291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695B-8145-47B1-B0F1-88B0C65D42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1832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2CC78-FDAE-4601-9332-8E7F94E06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5BB52-02B4-48CE-9719-4826006A2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B2350-5D83-4B27-ABC1-E36D75153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107E5-C259-46BA-84AF-B9F10E344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C8FD28-3628-4532-B367-A231D4D5E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32B2A6-F33A-4050-972E-1751467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5813-D722-48D7-9D03-CA9439B34055}" type="datetimeFigureOut">
              <a:rPr lang="en-DK" smtClean="0"/>
              <a:t>15/02/2022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422B20-A22A-4427-9E8E-D188EE16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A84426-2ADC-4D3C-B060-6246020DD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695B-8145-47B1-B0F1-88B0C65D42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0556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26CD2-3182-4AD8-8CC4-48DB7E8AE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BB392-592A-460B-9983-26FFB133E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5813-D722-48D7-9D03-CA9439B34055}" type="datetimeFigureOut">
              <a:rPr lang="en-DK" smtClean="0"/>
              <a:t>15/02/2022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97AB2-4585-4316-9A1E-AFC4725D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C590E-7A1B-4282-BB46-A6FADF46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695B-8145-47B1-B0F1-88B0C65D42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20438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733370-28BC-4810-90E3-61FBD823A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5813-D722-48D7-9D03-CA9439B34055}" type="datetimeFigureOut">
              <a:rPr lang="en-DK" smtClean="0"/>
              <a:t>15/02/2022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C9FBA-5C74-4801-8EF4-567395F53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649E3-49DE-44A3-8735-6457AD34E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695B-8145-47B1-B0F1-88B0C65D42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73033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3C33-6F9B-4C53-B3CA-10E657C35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6B062-3CFB-48E2-8DE2-6B3C5DFA6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AC7AED-56A5-42C1-A8F6-E0569DF8EF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03929-C64F-47FC-9EC7-87A1E73AE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5813-D722-48D7-9D03-CA9439B34055}" type="datetimeFigureOut">
              <a:rPr lang="en-DK" smtClean="0"/>
              <a:t>15/02/2022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F506D-8D26-4940-8E0F-169BA484E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CF78B-99D2-4B13-9F42-523DFDFFC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695B-8145-47B1-B0F1-88B0C65D42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5923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AD496-1066-4DE9-B1EB-24158445B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B3026A-1A9C-4465-AE13-6937AE8C2A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311A2-DC74-4BC6-9CFA-DDD3A44C8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B7FE5-0E6F-4B29-AE50-35758D2DC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5813-D722-48D7-9D03-CA9439B34055}" type="datetimeFigureOut">
              <a:rPr lang="en-DK" smtClean="0"/>
              <a:t>15/02/2022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15983-7FB1-435E-AB2A-8B0669C9A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05D70-AACD-415D-A2C7-1D0D4A18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695B-8145-47B1-B0F1-88B0C65D42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0894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FD5B0-F975-4A43-8C31-124E4765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707A4-B788-48EB-B2BD-A4EE68105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CB006-B444-436F-95D1-7ABEE6E27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25813-D722-48D7-9D03-CA9439B34055}" type="datetimeFigureOut">
              <a:rPr lang="en-DK" smtClean="0"/>
              <a:t>15/02/2022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039AE-EB2D-42BA-9565-B8F795D06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B1BC-4103-428D-A7DA-D42AF1FCC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0695B-8145-47B1-B0F1-88B0C65D42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87905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D99D-9BA6-4042-97E2-5FF701AC7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Hyperlink Tests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8726E-46E8-4C76-AB66-A57D18504F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84096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5122-9E8A-4922-9B2D-D84EC842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with link and without bindings </a:t>
            </a:r>
            <a:endParaRPr lang="en-DK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31E15B76-380C-48A4-A51E-2DBB97F70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677" y="1825625"/>
            <a:ext cx="6128645" cy="4351338"/>
          </a:xfrm>
        </p:spPr>
      </p:pic>
    </p:spTree>
    <p:extLst>
      <p:ext uri="{BB962C8B-B14F-4D97-AF65-F5344CB8AC3E}">
        <p14:creationId xmlns:p14="http://schemas.microsoft.com/office/powerpoint/2010/main" val="1329776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4FD09-953A-4DFD-96E5-146A0625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with hyperlink binding</a:t>
            </a:r>
            <a:endParaRPr lang="en-DK"/>
          </a:p>
        </p:txBody>
      </p:sp>
      <p:pic>
        <p:nvPicPr>
          <p:cNvPr id="5" name="Content Placeholder 4" descr="&lt;&lt;hyperlink:A simple picture$link&gt;&gt;">
            <a:extLst>
              <a:ext uri="{FF2B5EF4-FFF2-40B4-BE49-F238E27FC236}">
                <a16:creationId xmlns:a16="http://schemas.microsoft.com/office/drawing/2014/main" id="{F14F0827-00EB-4742-BFEC-E8916D184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1677" y="1955767"/>
            <a:ext cx="6128645" cy="4091053"/>
          </a:xfrm>
        </p:spPr>
      </p:pic>
    </p:spTree>
    <p:extLst>
      <p:ext uri="{BB962C8B-B14F-4D97-AF65-F5344CB8AC3E}">
        <p14:creationId xmlns:p14="http://schemas.microsoft.com/office/powerpoint/2010/main" val="418315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4FD09-953A-4DFD-96E5-146A0625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with hyperlink binding</a:t>
            </a:r>
            <a:endParaRPr lang="en-DK"/>
          </a:p>
        </p:txBody>
      </p:sp>
      <p:pic>
        <p:nvPicPr>
          <p:cNvPr id="5" name="Content Placeholder 4" descr="&lt;&lt;hyperlink:A simple picture$link&gt;&gt;">
            <a:hlinkClick r:id="rId2"/>
            <a:extLst>
              <a:ext uri="{FF2B5EF4-FFF2-40B4-BE49-F238E27FC236}">
                <a16:creationId xmlns:a16="http://schemas.microsoft.com/office/drawing/2014/main" id="{F14F0827-00EB-4742-BFEC-E8916D184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1677" y="1958412"/>
            <a:ext cx="6128645" cy="4085763"/>
          </a:xfrm>
        </p:spPr>
      </p:pic>
    </p:spTree>
    <p:extLst>
      <p:ext uri="{BB962C8B-B14F-4D97-AF65-F5344CB8AC3E}">
        <p14:creationId xmlns:p14="http://schemas.microsoft.com/office/powerpoint/2010/main" val="424663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4FD09-953A-4DFD-96E5-146A0625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binding and hyperlink binding</a:t>
            </a:r>
            <a:endParaRPr lang="en-DK"/>
          </a:p>
        </p:txBody>
      </p:sp>
      <p:pic>
        <p:nvPicPr>
          <p:cNvPr id="5" name="Content Placeholder 4" descr="{&#10;  &quot;Bindings&quot;: {&#10;    &quot;Image&quot;: [ &quot;image&quot;, &quot;Fit&quot; ],&#10;    &quot;Hyperlink&quot;: [ &quot;link&quot; ],&#10;    &quot;AltText&quot;: &quot;A simple picture&quot;&#10;  }&#10;}">
            <a:extLst>
              <a:ext uri="{FF2B5EF4-FFF2-40B4-BE49-F238E27FC236}">
                <a16:creationId xmlns:a16="http://schemas.microsoft.com/office/drawing/2014/main" id="{F14F0827-00EB-4742-BFEC-E8916D184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1677" y="1958911"/>
            <a:ext cx="6128645" cy="4084765"/>
          </a:xfrm>
        </p:spPr>
      </p:pic>
    </p:spTree>
    <p:extLst>
      <p:ext uri="{BB962C8B-B14F-4D97-AF65-F5344CB8AC3E}">
        <p14:creationId xmlns:p14="http://schemas.microsoft.com/office/powerpoint/2010/main" val="1034461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4FD09-953A-4DFD-96E5-146A0625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Hyperlink binding and image binding</a:t>
            </a:r>
            <a:endParaRPr lang="en-DK"/>
          </a:p>
        </p:txBody>
      </p:sp>
      <p:pic>
        <p:nvPicPr>
          <p:cNvPr id="5" name="Content Placeholder 4" descr="{&#10;  &quot;Bindings&quot;: {&#10;    &quot;Hyperlink&quot;: [ &quot;link&quot; ],&#10;    &quot;Image&quot;: [ &quot;image&quot;, &quot;Fit&quot; ],&#10;    &quot;AltText&quot;: &quot;A simple picture&quot;&#10;  }&#10;}">
            <a:extLst>
              <a:ext uri="{FF2B5EF4-FFF2-40B4-BE49-F238E27FC236}">
                <a16:creationId xmlns:a16="http://schemas.microsoft.com/office/drawing/2014/main" id="{F14F0827-00EB-4742-BFEC-E8916D184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1677" y="1958412"/>
            <a:ext cx="6128645" cy="4085763"/>
          </a:xfrm>
        </p:spPr>
      </p:pic>
    </p:spTree>
    <p:extLst>
      <p:ext uri="{BB962C8B-B14F-4D97-AF65-F5344CB8AC3E}">
        <p14:creationId xmlns:p14="http://schemas.microsoft.com/office/powerpoint/2010/main" val="2001558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EC8DB-EF91-4D6E-B8F9-54A056AE5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Textbox with shape hyperlink binding</a:t>
            </a:r>
            <a:endParaRPr lang="en-DK"/>
          </a:p>
        </p:txBody>
      </p:sp>
      <p:sp>
        <p:nvSpPr>
          <p:cNvPr id="3" name="Content Placeholder 2" descr="&lt;&lt;hyperlink:A textbox$link&gt;&gt;">
            <a:extLst>
              <a:ext uri="{FF2B5EF4-FFF2-40B4-BE49-F238E27FC236}">
                <a16:creationId xmlns:a16="http://schemas.microsoft.com/office/drawing/2014/main" id="{334C87EC-C5D0-45A6-B80B-8B3F842E8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  <a:p>
            <a:r>
              <a:rPr lang="en-US" dirty="0"/>
              <a:t>Nunc viverra imperdiet enim. Fusce est. Vivamus a tellus.</a:t>
            </a:r>
          </a:p>
          <a:p>
            <a:endParaRPr lang="en-US" dirty="0"/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  <a:endParaRPr lang="en-US"/>
          </a:p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28248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102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Hyperlink Tests</vt:lpstr>
      <vt:lpstr>Image with link and without bindings </vt:lpstr>
      <vt:lpstr>Image with hyperlink binding</vt:lpstr>
      <vt:lpstr>Image with hyperlink binding</vt:lpstr>
      <vt:lpstr>Image binding and hyperlink binding</vt:lpstr>
      <vt:lpstr>Hyperlink binding and image binding</vt:lpstr>
      <vt:lpstr>Textbox with shape hyperlink binding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Hyperlink Tests</dc:title>
  <dc:creator>Bjørn Glue Hansen</dc:creator>
  <cp:lastModifiedBy>bgh@omnidocs.com</cp:lastModifiedBy>
  <cp:revision>5</cp:revision>
  <dcterms:created xsi:type="dcterms:W3CDTF">2022-02-15T12:38:35Z</dcterms:created>
  <dcterms:modified xsi:type="dcterms:W3CDTF">2022-02-15T14:35:13Z</dcterms:modified>
</cp:coreProperties>
</file>